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9" r:id="rId9"/>
    <p:sldId id="263" r:id="rId10"/>
    <p:sldId id="270" r:id="rId11"/>
    <p:sldId id="271" r:id="rId12"/>
    <p:sldId id="265" r:id="rId13"/>
    <p:sldId id="272" r:id="rId14"/>
    <p:sldId id="266" r:id="rId15"/>
  </p:sldIdLst>
  <p:sldSz cx="14630400" cy="8229600"/>
  <p:notesSz cx="8229600" cy="14630400"/>
  <p:embeddedFontLst>
    <p:embeddedFont>
      <p:font typeface="DM Sans" pitchFamily="2" charset="0"/>
      <p:regular r:id="rId17"/>
    </p:embeddedFont>
    <p:embeddedFont>
      <p:font typeface="Gelasio" panose="020B0604020202020204" charset="0"/>
      <p:regular r:id="rId18"/>
    </p:embeddedFont>
    <p:embeddedFont>
      <p:font typeface="Gelasio Semi Bold" panose="020B0604020202020204" charset="0"/>
      <p:regular r:id="rId19"/>
    </p:embeddedFont>
    <p:embeddedFont>
      <p:font typeface="Libre Baskerville" panose="020000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E7A21-15F5-47CD-A142-F55E362BE6EF}" v="16" dt="2026-02-18T20:14:36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teja Salike" userId="c59a9014945c00ce" providerId="LiveId" clId="{B872CB86-EE6D-4854-9426-8F8308236338}"/>
    <pc:docChg chg="undo custSel addSld delSld modSld sldOrd">
      <pc:chgData name="Sriteja Salike" userId="c59a9014945c00ce" providerId="LiveId" clId="{B872CB86-EE6D-4854-9426-8F8308236338}" dt="2026-02-18T20:19:33.898" v="116" actId="14100"/>
      <pc:docMkLst>
        <pc:docMk/>
      </pc:docMkLst>
      <pc:sldChg chg="addSp delSp modSp mod">
        <pc:chgData name="Sriteja Salike" userId="c59a9014945c00ce" providerId="LiveId" clId="{B872CB86-EE6D-4854-9426-8F8308236338}" dt="2026-02-18T20:08:54.271" v="39" actId="14100"/>
        <pc:sldMkLst>
          <pc:docMk/>
          <pc:sldMk cId="0" sldId="256"/>
        </pc:sldMkLst>
        <pc:picChg chg="mod">
          <ac:chgData name="Sriteja Salike" userId="c59a9014945c00ce" providerId="LiveId" clId="{B872CB86-EE6D-4854-9426-8F8308236338}" dt="2026-02-18T20:08:54.271" v="39" actId="14100"/>
          <ac:picMkLst>
            <pc:docMk/>
            <pc:sldMk cId="0" sldId="256"/>
            <ac:picMk id="2" creationId="{00000000-0000-0000-0000-000000000000}"/>
          </ac:picMkLst>
        </pc:picChg>
        <pc:picChg chg="add del mod">
          <ac:chgData name="Sriteja Salike" userId="c59a9014945c00ce" providerId="LiveId" clId="{B872CB86-EE6D-4854-9426-8F8308236338}" dt="2026-02-18T20:08:50.439" v="38" actId="478"/>
          <ac:picMkLst>
            <pc:docMk/>
            <pc:sldMk cId="0" sldId="256"/>
            <ac:picMk id="5" creationId="{BCD96A02-6D37-2872-FF7D-46B1EEEF6527}"/>
          </ac:picMkLst>
        </pc:picChg>
      </pc:sldChg>
      <pc:sldChg chg="modSp mod">
        <pc:chgData name="Sriteja Salike" userId="c59a9014945c00ce" providerId="LiveId" clId="{B872CB86-EE6D-4854-9426-8F8308236338}" dt="2026-02-18T20:08:36.310" v="37" actId="1076"/>
        <pc:sldMkLst>
          <pc:docMk/>
          <pc:sldMk cId="0" sldId="257"/>
        </pc:sldMkLst>
        <pc:picChg chg="mod">
          <ac:chgData name="Sriteja Salike" userId="c59a9014945c00ce" providerId="LiveId" clId="{B872CB86-EE6D-4854-9426-8F8308236338}" dt="2026-02-18T20:08:36.310" v="37" actId="1076"/>
          <ac:picMkLst>
            <pc:docMk/>
            <pc:sldMk cId="0" sldId="257"/>
            <ac:picMk id="2" creationId="{00000000-0000-0000-0000-000000000000}"/>
          </ac:picMkLst>
        </pc:picChg>
      </pc:sldChg>
      <pc:sldChg chg="ord">
        <pc:chgData name="Sriteja Salike" userId="c59a9014945c00ce" providerId="LiveId" clId="{B872CB86-EE6D-4854-9426-8F8308236338}" dt="2026-02-18T20:10:26.486" v="44"/>
        <pc:sldMkLst>
          <pc:docMk/>
          <pc:sldMk cId="0" sldId="259"/>
        </pc:sldMkLst>
      </pc:sldChg>
      <pc:sldChg chg="ord">
        <pc:chgData name="Sriteja Salike" userId="c59a9014945c00ce" providerId="LiveId" clId="{B872CB86-EE6D-4854-9426-8F8308236338}" dt="2026-02-18T20:10:36.624" v="46"/>
        <pc:sldMkLst>
          <pc:docMk/>
          <pc:sldMk cId="0" sldId="260"/>
        </pc:sldMkLst>
      </pc:sldChg>
      <pc:sldChg chg="add del ord">
        <pc:chgData name="Sriteja Salike" userId="c59a9014945c00ce" providerId="LiveId" clId="{B872CB86-EE6D-4854-9426-8F8308236338}" dt="2026-02-18T20:11:48.975" v="53" actId="47"/>
        <pc:sldMkLst>
          <pc:docMk/>
          <pc:sldMk cId="4162631612" sldId="261"/>
        </pc:sldMkLst>
      </pc:sldChg>
      <pc:sldChg chg="ord">
        <pc:chgData name="Sriteja Salike" userId="c59a9014945c00ce" providerId="LiveId" clId="{B872CB86-EE6D-4854-9426-8F8308236338}" dt="2026-02-18T20:10:38.715" v="48"/>
        <pc:sldMkLst>
          <pc:docMk/>
          <pc:sldMk cId="2130356772" sldId="262"/>
        </pc:sldMkLst>
      </pc:sldChg>
      <pc:sldChg chg="modSp mod">
        <pc:chgData name="Sriteja Salike" userId="c59a9014945c00ce" providerId="LiveId" clId="{B872CB86-EE6D-4854-9426-8F8308236338}" dt="2026-02-18T20:11:29.810" v="52" actId="14100"/>
        <pc:sldMkLst>
          <pc:docMk/>
          <pc:sldMk cId="1836633000" sldId="263"/>
        </pc:sldMkLst>
        <pc:spChg chg="mod">
          <ac:chgData name="Sriteja Salike" userId="c59a9014945c00ce" providerId="LiveId" clId="{B872CB86-EE6D-4854-9426-8F8308236338}" dt="2026-02-18T20:11:29.810" v="52" actId="14100"/>
          <ac:spMkLst>
            <pc:docMk/>
            <pc:sldMk cId="1836633000" sldId="263"/>
            <ac:spMk id="5" creationId="{00000000-0000-0000-0000-000000000000}"/>
          </ac:spMkLst>
        </pc:spChg>
      </pc:sldChg>
      <pc:sldChg chg="delSp modSp del mod">
        <pc:chgData name="Sriteja Salike" userId="c59a9014945c00ce" providerId="LiveId" clId="{B872CB86-EE6D-4854-9426-8F8308236338}" dt="2026-02-18T20:16:12.652" v="86" actId="47"/>
        <pc:sldMkLst>
          <pc:docMk/>
          <pc:sldMk cId="3698543708" sldId="264"/>
        </pc:sldMkLst>
        <pc:picChg chg="del mod">
          <ac:chgData name="Sriteja Salike" userId="c59a9014945c00ce" providerId="LiveId" clId="{B872CB86-EE6D-4854-9426-8F8308236338}" dt="2026-02-18T20:13:36.058" v="66" actId="21"/>
          <ac:picMkLst>
            <pc:docMk/>
            <pc:sldMk cId="3698543708" sldId="264"/>
            <ac:picMk id="3" creationId="{00000000-0000-0000-0000-000000000000}"/>
          </ac:picMkLst>
        </pc:picChg>
      </pc:sldChg>
      <pc:sldChg chg="modSp mod">
        <pc:chgData name="Sriteja Salike" userId="c59a9014945c00ce" providerId="LiveId" clId="{B872CB86-EE6D-4854-9426-8F8308236338}" dt="2026-02-18T20:19:33.898" v="116" actId="14100"/>
        <pc:sldMkLst>
          <pc:docMk/>
          <pc:sldMk cId="2567532609" sldId="266"/>
        </pc:sldMkLst>
        <pc:picChg chg="mod">
          <ac:chgData name="Sriteja Salike" userId="c59a9014945c00ce" providerId="LiveId" clId="{B872CB86-EE6D-4854-9426-8F8308236338}" dt="2026-02-18T20:19:33.898" v="116" actId="14100"/>
          <ac:picMkLst>
            <pc:docMk/>
            <pc:sldMk cId="2567532609" sldId="266"/>
            <ac:picMk id="3" creationId="{00000000-0000-0000-0000-000000000000}"/>
          </ac:picMkLst>
        </pc:picChg>
      </pc:sldChg>
      <pc:sldChg chg="add del">
        <pc:chgData name="Sriteja Salike" userId="c59a9014945c00ce" providerId="LiveId" clId="{B872CB86-EE6D-4854-9426-8F8308236338}" dt="2026-02-18T20:09:02.211" v="40" actId="47"/>
        <pc:sldMkLst>
          <pc:docMk/>
          <pc:sldMk cId="1037686702" sldId="267"/>
        </pc:sldMkLst>
      </pc:sldChg>
      <pc:sldChg chg="add del">
        <pc:chgData name="Sriteja Salike" userId="c59a9014945c00ce" providerId="LiveId" clId="{B872CB86-EE6D-4854-9426-8F8308236338}" dt="2026-02-18T20:05:12.174" v="3" actId="2696"/>
        <pc:sldMkLst>
          <pc:docMk/>
          <pc:sldMk cId="258048828" sldId="268"/>
        </pc:sldMkLst>
      </pc:sldChg>
      <pc:sldChg chg="add ord">
        <pc:chgData name="Sriteja Salike" userId="c59a9014945c00ce" providerId="LiveId" clId="{B872CB86-EE6D-4854-9426-8F8308236338}" dt="2026-02-18T20:05:49.825" v="9"/>
        <pc:sldMkLst>
          <pc:docMk/>
          <pc:sldMk cId="2814310195" sldId="268"/>
        </pc:sldMkLst>
      </pc:sldChg>
      <pc:sldChg chg="add del">
        <pc:chgData name="Sriteja Salike" userId="c59a9014945c00ce" providerId="LiveId" clId="{B872CB86-EE6D-4854-9426-8F8308236338}" dt="2026-02-18T20:05:30.808" v="6" actId="2696"/>
        <pc:sldMkLst>
          <pc:docMk/>
          <pc:sldMk cId="4035371772" sldId="268"/>
        </pc:sldMkLst>
      </pc:sldChg>
      <pc:sldChg chg="add del">
        <pc:chgData name="Sriteja Salike" userId="c59a9014945c00ce" providerId="LiveId" clId="{B872CB86-EE6D-4854-9426-8F8308236338}" dt="2026-02-18T20:06:04.792" v="11" actId="2696"/>
        <pc:sldMkLst>
          <pc:docMk/>
          <pc:sldMk cId="796354898" sldId="269"/>
        </pc:sldMkLst>
      </pc:sldChg>
      <pc:sldChg chg="add del">
        <pc:chgData name="Sriteja Salike" userId="c59a9014945c00ce" providerId="LiveId" clId="{B872CB86-EE6D-4854-9426-8F8308236338}" dt="2026-02-18T20:05:25.514" v="4" actId="2696"/>
        <pc:sldMkLst>
          <pc:docMk/>
          <pc:sldMk cId="2599864908" sldId="269"/>
        </pc:sldMkLst>
      </pc:sldChg>
      <pc:sldChg chg="add ord">
        <pc:chgData name="Sriteja Salike" userId="c59a9014945c00ce" providerId="LiveId" clId="{B872CB86-EE6D-4854-9426-8F8308236338}" dt="2026-02-18T20:09:19.160" v="42"/>
        <pc:sldMkLst>
          <pc:docMk/>
          <pc:sldMk cId="2684940357" sldId="269"/>
        </pc:sldMkLst>
      </pc:sldChg>
      <pc:sldChg chg="addSp delSp modSp add mod ord">
        <pc:chgData name="Sriteja Salike" userId="c59a9014945c00ce" providerId="LiveId" clId="{B872CB86-EE6D-4854-9426-8F8308236338}" dt="2026-02-18T20:16:59.173" v="109" actId="20577"/>
        <pc:sldMkLst>
          <pc:docMk/>
          <pc:sldMk cId="3571287242" sldId="270"/>
        </pc:sldMkLst>
        <pc:spChg chg="mod">
          <ac:chgData name="Sriteja Salike" userId="c59a9014945c00ce" providerId="LiveId" clId="{B872CB86-EE6D-4854-9426-8F8308236338}" dt="2026-02-18T20:16:32.247" v="107" actId="20577"/>
          <ac:spMkLst>
            <pc:docMk/>
            <pc:sldMk cId="3571287242" sldId="270"/>
            <ac:spMk id="3" creationId="{00000000-0000-0000-0000-000000000000}"/>
          </ac:spMkLst>
        </pc:spChg>
        <pc:spChg chg="del mod">
          <ac:chgData name="Sriteja Salike" userId="c59a9014945c00ce" providerId="LiveId" clId="{B872CB86-EE6D-4854-9426-8F8308236338}" dt="2026-02-18T20:13:29.686" v="63" actId="478"/>
          <ac:spMkLst>
            <pc:docMk/>
            <pc:sldMk cId="3571287242" sldId="270"/>
            <ac:spMk id="4" creationId="{00000000-0000-0000-0000-000000000000}"/>
          </ac:spMkLst>
        </pc:spChg>
        <pc:spChg chg="del mod">
          <ac:chgData name="Sriteja Salike" userId="c59a9014945c00ce" providerId="LiveId" clId="{B872CB86-EE6D-4854-9426-8F8308236338}" dt="2026-02-18T20:13:28.134" v="62" actId="478"/>
          <ac:spMkLst>
            <pc:docMk/>
            <pc:sldMk cId="3571287242" sldId="270"/>
            <ac:spMk id="5" creationId="{00000000-0000-0000-0000-000000000000}"/>
          </ac:spMkLst>
        </pc:spChg>
        <pc:spChg chg="del mod">
          <ac:chgData name="Sriteja Salike" userId="c59a9014945c00ce" providerId="LiveId" clId="{B872CB86-EE6D-4854-9426-8F8308236338}" dt="2026-02-18T20:14:27.973" v="77" actId="478"/>
          <ac:spMkLst>
            <pc:docMk/>
            <pc:sldMk cId="3571287242" sldId="270"/>
            <ac:spMk id="6" creationId="{00000000-0000-0000-0000-000000000000}"/>
          </ac:spMkLst>
        </pc:spChg>
        <pc:spChg chg="del mod">
          <ac:chgData name="Sriteja Salike" userId="c59a9014945c00ce" providerId="LiveId" clId="{B872CB86-EE6D-4854-9426-8F8308236338}" dt="2026-02-18T20:13:31.341" v="64" actId="478"/>
          <ac:spMkLst>
            <pc:docMk/>
            <pc:sldMk cId="3571287242" sldId="270"/>
            <ac:spMk id="7" creationId="{00000000-0000-0000-0000-000000000000}"/>
          </ac:spMkLst>
        </pc:spChg>
        <pc:spChg chg="del mod">
          <ac:chgData name="Sriteja Salike" userId="c59a9014945c00ce" providerId="LiveId" clId="{B872CB86-EE6D-4854-9426-8F8308236338}" dt="2026-02-18T20:13:32.862" v="65" actId="478"/>
          <ac:spMkLst>
            <pc:docMk/>
            <pc:sldMk cId="3571287242" sldId="270"/>
            <ac:spMk id="8" creationId="{00000000-0000-0000-0000-000000000000}"/>
          </ac:spMkLst>
        </pc:spChg>
        <pc:spChg chg="del mod">
          <ac:chgData name="Sriteja Salike" userId="c59a9014945c00ce" providerId="LiveId" clId="{B872CB86-EE6D-4854-9426-8F8308236338}" dt="2026-02-18T20:14:30.405" v="78" actId="478"/>
          <ac:spMkLst>
            <pc:docMk/>
            <pc:sldMk cId="3571287242" sldId="270"/>
            <ac:spMk id="9" creationId="{00000000-0000-0000-0000-000000000000}"/>
          </ac:spMkLst>
        </pc:spChg>
        <pc:spChg chg="mod">
          <ac:chgData name="Sriteja Salike" userId="c59a9014945c00ce" providerId="LiveId" clId="{B872CB86-EE6D-4854-9426-8F8308236338}" dt="2026-02-18T20:16:48.689" v="108" actId="1076"/>
          <ac:spMkLst>
            <pc:docMk/>
            <pc:sldMk cId="3571287242" sldId="270"/>
            <ac:spMk id="10" creationId="{00000000-0000-0000-0000-000000000000}"/>
          </ac:spMkLst>
        </pc:spChg>
        <pc:spChg chg="add mod">
          <ac:chgData name="Sriteja Salike" userId="c59a9014945c00ce" providerId="LiveId" clId="{B872CB86-EE6D-4854-9426-8F8308236338}" dt="2026-02-18T20:16:59.173" v="109" actId="20577"/>
          <ac:spMkLst>
            <pc:docMk/>
            <pc:sldMk cId="3571287242" sldId="270"/>
            <ac:spMk id="12" creationId="{ED1FD866-D746-0480-4401-3CCAA2380185}"/>
          </ac:spMkLst>
        </pc:spChg>
        <pc:spChg chg="add mod">
          <ac:chgData name="Sriteja Salike" userId="c59a9014945c00ce" providerId="LiveId" clId="{B872CB86-EE6D-4854-9426-8F8308236338}" dt="2026-02-18T20:14:46.404" v="82" actId="1076"/>
          <ac:spMkLst>
            <pc:docMk/>
            <pc:sldMk cId="3571287242" sldId="270"/>
            <ac:spMk id="13" creationId="{FA781ADA-BE2A-8300-5D9D-8BD01B0928DF}"/>
          </ac:spMkLst>
        </pc:spChg>
        <pc:picChg chg="mod">
          <ac:chgData name="Sriteja Salike" userId="c59a9014945c00ce" providerId="LiveId" clId="{B872CB86-EE6D-4854-9426-8F8308236338}" dt="2026-02-18T20:14:39.948" v="81" actId="1076"/>
          <ac:picMkLst>
            <pc:docMk/>
            <pc:sldMk cId="3571287242" sldId="270"/>
            <ac:picMk id="2" creationId="{00000000-0000-0000-0000-000000000000}"/>
          </ac:picMkLst>
        </pc:picChg>
        <pc:picChg chg="add mod">
          <ac:chgData name="Sriteja Salike" userId="c59a9014945c00ce" providerId="LiveId" clId="{B872CB86-EE6D-4854-9426-8F8308236338}" dt="2026-02-18T20:14:08.785" v="74" actId="14100"/>
          <ac:picMkLst>
            <pc:docMk/>
            <pc:sldMk cId="3571287242" sldId="270"/>
            <ac:picMk id="11" creationId="{00000000-0000-0000-0000-000000000000}"/>
          </ac:picMkLst>
        </pc:picChg>
      </pc:sldChg>
      <pc:sldChg chg="add ord">
        <pc:chgData name="Sriteja Salike" userId="c59a9014945c00ce" providerId="LiveId" clId="{B872CB86-EE6D-4854-9426-8F8308236338}" dt="2026-02-18T20:17:11.023" v="111"/>
        <pc:sldMkLst>
          <pc:docMk/>
          <pc:sldMk cId="4226292065" sldId="271"/>
        </pc:sldMkLst>
      </pc:sldChg>
      <pc:sldChg chg="add ord">
        <pc:chgData name="Sriteja Salike" userId="c59a9014945c00ce" providerId="LiveId" clId="{B872CB86-EE6D-4854-9426-8F8308236338}" dt="2026-02-18T20:17:17.280" v="113"/>
        <pc:sldMkLst>
          <pc:docMk/>
          <pc:sldMk cId="790170072" sldId="272"/>
        </pc:sldMkLst>
      </pc:sldChg>
      <pc:sldChg chg="add del">
        <pc:chgData name="Sriteja Salike" userId="c59a9014945c00ce" providerId="LiveId" clId="{B872CB86-EE6D-4854-9426-8F8308236338}" dt="2026-02-18T20:07:01.387" v="18" actId="2696"/>
        <pc:sldMkLst>
          <pc:docMk/>
          <pc:sldMk cId="1557139485" sldId="273"/>
        </pc:sldMkLst>
      </pc:sldChg>
      <pc:sldMasterChg chg="delSldLayout">
        <pc:chgData name="Sriteja Salike" userId="c59a9014945c00ce" providerId="LiveId" clId="{B872CB86-EE6D-4854-9426-8F8308236338}" dt="2026-02-18T20:11:48.975" v="53" actId="47"/>
        <pc:sldMasterMkLst>
          <pc:docMk/>
          <pc:sldMasterMk cId="0" sldId="2147483648"/>
        </pc:sldMasterMkLst>
        <pc:sldLayoutChg chg="del">
          <pc:chgData name="Sriteja Salike" userId="c59a9014945c00ce" providerId="LiveId" clId="{B872CB86-EE6D-4854-9426-8F8308236338}" dt="2026-02-18T20:11:48.975" v="53" actId="47"/>
          <pc:sldLayoutMkLst>
            <pc:docMk/>
            <pc:sldMasterMk cId="0" sldId="2147483648"/>
            <pc:sldLayoutMk cId="2339212452" sldId="2147483655"/>
          </pc:sldLayoutMkLst>
        </pc:sldLayoutChg>
        <pc:sldLayoutChg chg="del">
          <pc:chgData name="Sriteja Salike" userId="c59a9014945c00ce" providerId="LiveId" clId="{B872CB86-EE6D-4854-9426-8F8308236338}" dt="2026-02-18T20:07:01.387" v="18" actId="2696"/>
          <pc:sldLayoutMkLst>
            <pc:docMk/>
            <pc:sldMasterMk cId="0" sldId="2147483648"/>
            <pc:sldLayoutMk cId="1126081494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2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36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4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47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86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2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76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36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8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39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8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7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of 3,900 transactions to reveal spending patterns, segments, product preferences, and subscription behavior to inform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4856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&amp;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</a:rPr>
              <a:t>Purchase behavior</a:t>
            </a:r>
            <a:endParaRPr lang="en-US" sz="4450" dirty="0"/>
          </a:p>
        </p:txBody>
      </p:sp>
      <p:sp>
        <p:nvSpPr>
          <p:cNvPr id="10" name="Text 7"/>
          <p:cNvSpPr/>
          <p:nvPr/>
        </p:nvSpPr>
        <p:spPr>
          <a:xfrm>
            <a:off x="793790" y="70672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8" y="2220209"/>
            <a:ext cx="6521411" cy="2947938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ED1FD866-D746-0480-4401-3CCAA2380185}"/>
              </a:ext>
            </a:extLst>
          </p:cNvPr>
          <p:cNvSpPr/>
          <p:nvPr/>
        </p:nvSpPr>
        <p:spPr>
          <a:xfrm>
            <a:off x="793790" y="523553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purchase amount by shipping: Standard $58.46 · Express $62.48</a:t>
            </a:r>
            <a:endParaRPr lang="en-US" sz="17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A781ADA-BE2A-8300-5D9D-8BD01B0928DF}"/>
              </a:ext>
            </a:extLst>
          </p:cNvPr>
          <p:cNvSpPr/>
          <p:nvPr/>
        </p:nvSpPr>
        <p:spPr>
          <a:xfrm>
            <a:off x="4938832" y="5345470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high-spending discount users (839 rows) — customers who used discounts but spent above average purchase amount.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7128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2629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594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Category &amp; Age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62985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group: Young Adult ~55K · Middle-aged ~50K · Adult ~45K · Senior ~40K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92263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these trends to prioritize category-targeted promotions by age segment.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84857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017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835462"/>
            <a:ext cx="11193542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Power BI Dashboard &amp; Recommendations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42" y="2375616"/>
            <a:ext cx="8254834" cy="464643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2990" y="2048947"/>
            <a:ext cx="4249579" cy="1708785"/>
          </a:xfrm>
          <a:prstGeom prst="roundRect">
            <a:avLst>
              <a:gd name="adj" fmla="val 1895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879211" y="2295168"/>
            <a:ext cx="29239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Dashboard Highlights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79211" y="2837617"/>
            <a:ext cx="3757136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3.9K customers · Avg purchase $59.76 · Avg rating 3.75 · Subscribers 27%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9632990" y="3962995"/>
            <a:ext cx="4249579" cy="3200162"/>
          </a:xfrm>
          <a:prstGeom prst="roundRect">
            <a:avLst>
              <a:gd name="adj" fmla="val 1012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879211" y="4209217"/>
            <a:ext cx="290036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Actionable Next Steps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879211" y="4751665"/>
            <a:ext cx="3757136" cy="2165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high-discount buyers with loyalty nudges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high-margin Clothing to Young Adults</a:t>
            </a:r>
            <a:endParaRPr lang="en-US" sz="16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express-shipping incentives for high spenders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56753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Rows &amp; Columns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3,900 rows · 18 columns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Demographics, purchase details, behavior, subscription, shipping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37 nulls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36627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 &amp; Cleaning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644" y="2336125"/>
            <a:ext cx="220385" cy="1609368"/>
          </a:xfrm>
          <a:prstGeom prst="roundRect">
            <a:avLst>
              <a:gd name="adj" fmla="val 1500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06341" y="255651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206341" y="3029545"/>
            <a:ext cx="7166015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pandas: df.info(), df.describe(include='all') to inspect structure and distributions.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102281" y="4159806"/>
            <a:ext cx="220385" cy="1609368"/>
          </a:xfrm>
          <a:prstGeom prst="roundRect">
            <a:avLst>
              <a:gd name="adj" fmla="val 1500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36978" y="438019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Values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36978" y="4853226"/>
            <a:ext cx="683537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Review Rating nulls with median rating per product category (groupby → median).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33036" y="5983486"/>
            <a:ext cx="220385" cy="1609368"/>
          </a:xfrm>
          <a:prstGeom prst="roundRect">
            <a:avLst>
              <a:gd name="adj" fmla="val 1500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867733" y="6203871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Standardization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867733" y="6676906"/>
            <a:ext cx="6504623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Renamed columns to snake_case for readability and documentation.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9202" y="431840"/>
            <a:ext cx="3754041" cy="464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202" y="1151573"/>
            <a:ext cx="6536769" cy="65367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96018" y="3261479"/>
            <a:ext cx="3352562" cy="393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age_group by binning ages to help marketing segmentation.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9096018" y="3742373"/>
            <a:ext cx="3352562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9096018" y="4026575"/>
            <a:ext cx="335256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Mapped textual Frequency of Purchases to numeric purchase_frequency_days using a freq_mapping dictionary.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9096018" y="4704159"/>
            <a:ext cx="3352562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9096018" y="4988362"/>
            <a:ext cx="335256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Dropped promo_code_used after checking redundancy with discount_applied when appropriate.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5245"/>
            <a:ext cx="58984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Integration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336"/>
            <a:ext cx="8284131" cy="46597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62985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Loaded cleaned DataFrame into PostgreSQL via SQLAlchemy for scalable SQL analysis and reporting.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92263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Enabled complex queries and aggregations for business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2515"/>
            <a:ext cx="11605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SQL Findings — Revenue &amp; Segments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4922"/>
            <a:ext cx="1205984" cy="745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184922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4029670"/>
            <a:ext cx="266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Male: 157,890 · Female: 75,191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84922"/>
            <a:ext cx="1205984" cy="745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184922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Subscribers vs Non-Subscribers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4029670"/>
            <a:ext cx="266914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Subscribers: 1,053 customers, avg spend $59.49, revenue $62,645 · Non-subscribers: 2,847, avg $59.87, revenue $170,436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84922"/>
            <a:ext cx="1205984" cy="745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184922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4029670"/>
            <a:ext cx="266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Loyal: 3,116 · Returning: 701 · New: 83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3035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1431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8494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283" y="582335"/>
            <a:ext cx="7347347" cy="661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&amp; Discount Insights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3" y="1639610"/>
            <a:ext cx="3741182" cy="46764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1283" y="6563201"/>
            <a:ext cx="286738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Discounted Items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1283" y="7012781"/>
            <a:ext cx="6450330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Highest discount rates: Hat 50.00%, Sneakers 49.66%, Coat 49.07%, Sweater 48.17%, Pants 47.37%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787" y="1639610"/>
            <a:ext cx="3741182" cy="4676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8787" y="6563201"/>
            <a:ext cx="304538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Products by Rating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38787" y="7012781"/>
            <a:ext cx="6450330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 3.86, Sandals 3.84, Boots 3.82, Hat 3.80, Skirt 3.78 (average ratings)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83663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540</Words>
  <Application>Microsoft Office PowerPoint</Application>
  <PresentationFormat>Custom</PresentationFormat>
  <Paragraphs>95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Gelasio Semi Bold</vt:lpstr>
      <vt:lpstr>Arial</vt:lpstr>
      <vt:lpstr>Gelasio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Sriteja Salike</cp:lastModifiedBy>
  <cp:revision>2</cp:revision>
  <dcterms:created xsi:type="dcterms:W3CDTF">2026-02-18T19:54:39Z</dcterms:created>
  <dcterms:modified xsi:type="dcterms:W3CDTF">2026-02-18T20:19:35Z</dcterms:modified>
</cp:coreProperties>
</file>